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Segoe UI Black" panose="020B0A02040204020203" pitchFamily="34" charset="0"/>
      <p:bold r:id="rId17"/>
      <p:boldItalic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Segoe UI Semibold" panose="020B0702040204020203" pitchFamily="34" charset="0"/>
      <p:bold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49F"/>
    <a:srgbClr val="070C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8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B89D-7D61-4E0C-8286-235E9D2F5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2CBA3-FE76-4E3D-B246-08E5E53D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150FB-A337-44BA-B00E-876679A65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D54B-D22B-4319-967C-F5F5A4A6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008B-2E45-4493-89D6-E0F5A6E0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8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E36-34BC-4748-89A1-9CB34C12E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79BA-5AEE-45B7-8114-C59D2281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7D371-1860-43C3-A05A-71B770A9C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17424-FD61-4BB3-8A4A-B9383FF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B5C03-06E5-46FB-BB4C-298D4340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CA05B-6032-4548-A684-98010851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59B1-92A3-45A2-B2AE-E0447907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BFE3C2-6FB3-46DC-A4C8-C502B93C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FFDD6-63F6-4693-8BA6-6F1AAF9B0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748DE-5031-4CBE-91EE-D86FE45B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FA3DA-7FE1-4A38-93CD-C5677F3A2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3F2DA-A627-446B-A409-5EFA312A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3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1C60-A948-40B0-8F36-716457A1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26AA-84CD-45CD-B063-E4BA9B541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3F86F-48D9-4087-AE20-B92658B5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44C1-7EB7-4DEA-849F-EE4E2ABF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0DFDE-05A6-4A67-A709-814FB93B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69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56F0A-727A-4171-9793-7EBC8E63D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85588-8293-4C98-B53D-64F19AD04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1BBF6-1566-4CDB-A4F7-4C7585C0C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CF9EC-2AEA-4E9F-BEC3-71BE5DE9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5C9BF-426B-4533-9689-B356ECA8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8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0A68-EB51-4C2E-80B7-2AEEFDE6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65D2-5119-4E03-B303-2AD5E96D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BB97-9685-4C71-97CD-7620BC62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DE02-5E25-4D79-9F40-3E423D9D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428F-6132-4552-8FF3-6790F875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7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37CF-7518-4F4B-9F62-68222D70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964E8-4848-4EED-92BB-975220FF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B488-A578-4E10-9011-8979DDE0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B798-E189-4D30-BB34-2647C6DB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96F74-32F7-41B2-9A63-350FC6F1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804-16BC-4833-A817-BD3D86BF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5141-AC3F-448B-81DD-B9991B181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05C64-E13E-4368-AEB1-4C3DF8C28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FB582-0189-49BB-B796-142E5504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05C91-8936-46AB-956A-5C0F7656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B4244-F324-43D4-BEE3-990F760F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DBC5-06D6-486F-BF89-7C196208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2729-7A3B-46CF-A424-448FB0CD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C50E3-EDD7-4DA6-BA68-C8A14AAD5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4B292-EFE5-47DB-89A6-C3C247067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4C607-C657-4CDB-9617-52C99DA73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D8520-AB3F-41CC-AED1-06195CC9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4AF9D-A518-4743-888E-48AB29AF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06A5E-87E5-492B-97FB-D67B4531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C996-F28B-412D-AAF6-C59976DF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CFF66-DF0E-467E-89DC-DD0C637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35BF-5586-40DE-8EA5-9A6FBEB3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4EDC-D705-47E2-B6DA-A0AA8CD8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9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E6494-6B45-4BA9-BA50-6F9B928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650FB-BFD8-4518-B360-5DA08469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22CC-276D-4AC2-AB27-70BD80B0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8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E6494-6B45-4BA9-BA50-6F9B928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650FB-BFD8-4518-B360-5DA08469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22CC-276D-4AC2-AB27-70BD80B0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D56095-A272-499D-A7F0-F8AB8043FE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43450" y="0"/>
            <a:ext cx="744855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9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E6494-6B45-4BA9-BA50-6F9B928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E650FB-BFD8-4518-B360-5DA08469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822CC-276D-4AC2-AB27-70BD80B0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1D297B-9BB5-401A-BDEB-14B25C4BB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9752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5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BD5DA-F26D-446F-94E4-B4E313A1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ECDE-8015-43FE-A557-66A334B6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69F0-843B-437F-A703-719A14CEE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3CB4-C775-45B3-81B6-A7CE1842E520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4971-4AD0-4B27-99A6-9497247E2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72065-3BE6-44CD-BF90-CBCAAC2E2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01AC9-916E-4022-ABB2-4C3811781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AAC0ED-D452-4642-9C75-93600664AF75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188929-565C-4581-9F23-BF6C30DC62FE}"/>
              </a:ext>
            </a:extLst>
          </p:cNvPr>
          <p:cNvSpPr/>
          <p:nvPr/>
        </p:nvSpPr>
        <p:spPr>
          <a:xfrm>
            <a:off x="503855" y="774643"/>
            <a:ext cx="7486594" cy="1667565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7A7AC-A77A-41AF-B665-B7FC892DF1DB}"/>
              </a:ext>
            </a:extLst>
          </p:cNvPr>
          <p:cNvSpPr txBox="1"/>
          <p:nvPr/>
        </p:nvSpPr>
        <p:spPr>
          <a:xfrm>
            <a:off x="714109" y="757439"/>
            <a:ext cx="7618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 panose="00000500000000000000" pitchFamily="50" charset="0"/>
              </a:rPr>
              <a:t>Professional Electricity Company 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E4623-6CDD-4646-9244-09CEEB2C68BD}"/>
              </a:ext>
            </a:extLst>
          </p:cNvPr>
          <p:cNvSpPr txBox="1"/>
          <p:nvPr/>
        </p:nvSpPr>
        <p:spPr>
          <a:xfrm>
            <a:off x="727229" y="2472985"/>
            <a:ext cx="55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Insert your </a:t>
            </a:r>
            <a:r>
              <a:rPr lang="en-US" b="1" dirty="0">
                <a:solidFill>
                  <a:srgbClr val="3F849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subtitle</a:t>
            </a:r>
            <a:r>
              <a:rPr lang="en-US" b="1" dirty="0">
                <a:solidFill>
                  <a:srgbClr val="00B0F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EB2C0-4A3A-4264-9AA4-C6E792F6C0B1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By: name  last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9DEC1-ADFA-4D8B-AEA8-21EE5332F4FB}"/>
              </a:ext>
            </a:extLst>
          </p:cNvPr>
          <p:cNvSpPr txBox="1"/>
          <p:nvPr/>
        </p:nvSpPr>
        <p:spPr>
          <a:xfrm>
            <a:off x="10128738" y="134681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A9BAC-C343-4BAE-8755-554AF843F7C7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</p:spTree>
    <p:extLst>
      <p:ext uri="{BB962C8B-B14F-4D97-AF65-F5344CB8AC3E}">
        <p14:creationId xmlns:p14="http://schemas.microsoft.com/office/powerpoint/2010/main" val="158399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/>
      <p:bldP spid="5" grpId="0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A1AF357-CF96-4033-BE70-2F5F7CC6CC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5" r="20895"/>
          <a:stretch/>
        </p:blipFill>
        <p:spPr/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26727DC-A49C-448E-AFE4-5834B01119F3}"/>
              </a:ext>
            </a:extLst>
          </p:cNvPr>
          <p:cNvSpPr/>
          <p:nvPr/>
        </p:nvSpPr>
        <p:spPr>
          <a:xfrm>
            <a:off x="-1" y="686"/>
            <a:ext cx="6000617" cy="6857314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415E91-B0B5-41F1-810F-E880997E0EA4}"/>
              </a:ext>
            </a:extLst>
          </p:cNvPr>
          <p:cNvSpPr/>
          <p:nvPr/>
        </p:nvSpPr>
        <p:spPr>
          <a:xfrm>
            <a:off x="6096000" y="0"/>
            <a:ext cx="98474" cy="6858000"/>
          </a:xfrm>
          <a:prstGeom prst="rect">
            <a:avLst/>
          </a:prstGeom>
          <a:solidFill>
            <a:srgbClr val="070C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07626-6185-4A3C-994A-40C550F642E3}"/>
              </a:ext>
            </a:extLst>
          </p:cNvPr>
          <p:cNvSpPr txBox="1"/>
          <p:nvPr/>
        </p:nvSpPr>
        <p:spPr>
          <a:xfrm>
            <a:off x="6550110" y="526080"/>
            <a:ext cx="4922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F849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 panose="00000500000000000000" pitchFamily="50" charset="0"/>
              </a:rPr>
              <a:t>Our services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8B07F9-7280-40C9-990D-173ABA27687F}"/>
              </a:ext>
            </a:extLst>
          </p:cNvPr>
          <p:cNvGrpSpPr/>
          <p:nvPr/>
        </p:nvGrpSpPr>
        <p:grpSpPr>
          <a:xfrm>
            <a:off x="5758588" y="5362423"/>
            <a:ext cx="773298" cy="773298"/>
            <a:chOff x="5758588" y="5362423"/>
            <a:chExt cx="773298" cy="7732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628305E-34FF-4C5E-8523-B97318E3A883}"/>
                </a:ext>
              </a:extLst>
            </p:cNvPr>
            <p:cNvSpPr/>
            <p:nvPr/>
          </p:nvSpPr>
          <p:spPr>
            <a:xfrm>
              <a:off x="5758588" y="5362423"/>
              <a:ext cx="773298" cy="773298"/>
            </a:xfrm>
            <a:prstGeom prst="ellipse">
              <a:avLst/>
            </a:prstGeom>
            <a:solidFill>
              <a:srgbClr val="070C1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 panose="02040502050405020303" pitchFamily="18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C9BE14A-EB03-4AFD-881A-BA9DD065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83300" y="5558572"/>
              <a:ext cx="523875" cy="381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384811E-8EF5-4FC3-8704-4DFC67EC6EC5}"/>
              </a:ext>
            </a:extLst>
          </p:cNvPr>
          <p:cNvSpPr txBox="1"/>
          <p:nvPr/>
        </p:nvSpPr>
        <p:spPr>
          <a:xfrm>
            <a:off x="6656598" y="5362423"/>
            <a:ext cx="279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70C1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B1B70-2D33-46D2-A52E-DE429BD87808}"/>
              </a:ext>
            </a:extLst>
          </p:cNvPr>
          <p:cNvSpPr txBox="1"/>
          <p:nvPr/>
        </p:nvSpPr>
        <p:spPr>
          <a:xfrm>
            <a:off x="6656598" y="5824088"/>
            <a:ext cx="5099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Insert your text here. Insert your text here. Insert your text here.</a:t>
            </a:r>
            <a:r>
              <a:rPr lang="en-US" sz="1400" dirty="0"/>
              <a:t> Insert your text here. Insert your text here. Insert your text here.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399CA-3557-48AC-AC4C-4955487316FD}"/>
              </a:ext>
            </a:extLst>
          </p:cNvPr>
          <p:cNvSpPr txBox="1"/>
          <p:nvPr/>
        </p:nvSpPr>
        <p:spPr>
          <a:xfrm>
            <a:off x="6656598" y="3957282"/>
            <a:ext cx="279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70C1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2ADBC-43F0-4E55-8885-48D4E362C668}"/>
              </a:ext>
            </a:extLst>
          </p:cNvPr>
          <p:cNvSpPr txBox="1"/>
          <p:nvPr/>
        </p:nvSpPr>
        <p:spPr>
          <a:xfrm>
            <a:off x="6656598" y="4418947"/>
            <a:ext cx="4815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Insert your text here. Insert your text here. Insert your text here. Insert your text here. Insert your text here. Insert your text here.</a:t>
            </a:r>
          </a:p>
          <a:p>
            <a:endParaRPr lang="en-US" sz="14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9BE868-B0E2-4AF5-904C-6C4520B05ED9}"/>
              </a:ext>
            </a:extLst>
          </p:cNvPr>
          <p:cNvSpPr txBox="1"/>
          <p:nvPr/>
        </p:nvSpPr>
        <p:spPr>
          <a:xfrm>
            <a:off x="6656598" y="2552142"/>
            <a:ext cx="279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70C1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40A50-02CA-47E8-A4DF-64576D668C0E}"/>
              </a:ext>
            </a:extLst>
          </p:cNvPr>
          <p:cNvSpPr txBox="1"/>
          <p:nvPr/>
        </p:nvSpPr>
        <p:spPr>
          <a:xfrm>
            <a:off x="6656597" y="3013807"/>
            <a:ext cx="4815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Insert your text here. Insert your text here. Insert your text here. Insert your text here. Insert your text here. Insert your text here.</a:t>
            </a:r>
          </a:p>
          <a:p>
            <a:endParaRPr lang="en-US" sz="1400" dirty="0"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7717ED-9239-4E24-89FD-A427719D0DF8}"/>
              </a:ext>
            </a:extLst>
          </p:cNvPr>
          <p:cNvGrpSpPr/>
          <p:nvPr/>
        </p:nvGrpSpPr>
        <p:grpSpPr>
          <a:xfrm>
            <a:off x="5758588" y="3957282"/>
            <a:ext cx="773298" cy="773298"/>
            <a:chOff x="5758588" y="3957282"/>
            <a:chExt cx="773298" cy="77329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89555D-08B2-4973-AE29-EE8AAE173C7A}"/>
                </a:ext>
              </a:extLst>
            </p:cNvPr>
            <p:cNvSpPr/>
            <p:nvPr/>
          </p:nvSpPr>
          <p:spPr>
            <a:xfrm>
              <a:off x="5758588" y="3957282"/>
              <a:ext cx="773298" cy="773298"/>
            </a:xfrm>
            <a:prstGeom prst="ellipse">
              <a:avLst/>
            </a:prstGeom>
            <a:solidFill>
              <a:srgbClr val="070C1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 panose="02040502050405020303" pitchFamily="18" charset="0"/>
              </a:endParaRPr>
            </a:p>
          </p:txBody>
        </p:sp>
        <p:pic>
          <p:nvPicPr>
            <p:cNvPr id="43" name="Graphic 42" descr="Sign Language">
              <a:extLst>
                <a:ext uri="{FF2B5EF4-FFF2-40B4-BE49-F238E27FC236}">
                  <a16:creationId xmlns:a16="http://schemas.microsoft.com/office/drawing/2014/main" id="{FC598FE4-184A-4CE0-B9D2-BAA31507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1324" y="4000500"/>
              <a:ext cx="639644" cy="639644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2F285A-D45C-4C7B-8E84-01460529ABC2}"/>
              </a:ext>
            </a:extLst>
          </p:cNvPr>
          <p:cNvGrpSpPr/>
          <p:nvPr/>
        </p:nvGrpSpPr>
        <p:grpSpPr>
          <a:xfrm>
            <a:off x="5758588" y="2552142"/>
            <a:ext cx="773298" cy="773298"/>
            <a:chOff x="5758588" y="2552142"/>
            <a:chExt cx="773298" cy="77329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1CC138-B89E-44C6-8580-36131E4CDC66}"/>
                </a:ext>
              </a:extLst>
            </p:cNvPr>
            <p:cNvSpPr/>
            <p:nvPr/>
          </p:nvSpPr>
          <p:spPr>
            <a:xfrm>
              <a:off x="5758588" y="2552142"/>
              <a:ext cx="773298" cy="773298"/>
            </a:xfrm>
            <a:prstGeom prst="ellipse">
              <a:avLst/>
            </a:prstGeom>
            <a:solidFill>
              <a:srgbClr val="070C1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orgia" panose="02040502050405020303" pitchFamily="18" charset="0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94F53329-5926-4A60-A450-E3448D1D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18549" y="2703889"/>
              <a:ext cx="456852" cy="456852"/>
            </a:xfrm>
            <a:prstGeom prst="rect">
              <a:avLst/>
            </a:prstGeom>
          </p:spPr>
        </p:pic>
      </p:grp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5340FB70-5911-4594-A87F-9BB1F335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6492875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mtClean="0"/>
              <a:pPr algn="l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3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C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2F9B0EA-87C4-4469-88AA-42D4D13ACA80}"/>
              </a:ext>
            </a:extLst>
          </p:cNvPr>
          <p:cNvSpPr/>
          <p:nvPr/>
        </p:nvSpPr>
        <p:spPr>
          <a:xfrm flipV="1">
            <a:off x="3724729" y="1682296"/>
            <a:ext cx="4749800" cy="2374900"/>
          </a:xfrm>
          <a:custGeom>
            <a:avLst/>
            <a:gdLst>
              <a:gd name="connsiteX0" fmla="*/ 2374900 w 4749800"/>
              <a:gd name="connsiteY0" fmla="*/ 0 h 2374900"/>
              <a:gd name="connsiteX1" fmla="*/ 4749800 w 4749800"/>
              <a:gd name="connsiteY1" fmla="*/ 2374900 h 2374900"/>
              <a:gd name="connsiteX2" fmla="*/ 0 w 4749800"/>
              <a:gd name="connsiteY2" fmla="*/ 2374900 h 2374900"/>
              <a:gd name="connsiteX3" fmla="*/ 2374900 w 4749800"/>
              <a:gd name="connsiteY3" fmla="*/ 0 h 237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9800" h="2374900">
                <a:moveTo>
                  <a:pt x="2374900" y="0"/>
                </a:moveTo>
                <a:cubicBezTo>
                  <a:pt x="3686521" y="0"/>
                  <a:pt x="4749800" y="1063279"/>
                  <a:pt x="4749800" y="2374900"/>
                </a:cubicBezTo>
                <a:lnTo>
                  <a:pt x="0" y="2374900"/>
                </a:lnTo>
                <a:cubicBezTo>
                  <a:pt x="0" y="1063279"/>
                  <a:pt x="1063279" y="0"/>
                  <a:pt x="23749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70C13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969BCCF-658D-40FF-AF31-59DD3AFC8826}"/>
              </a:ext>
            </a:extLst>
          </p:cNvPr>
          <p:cNvSpPr/>
          <p:nvPr/>
        </p:nvSpPr>
        <p:spPr>
          <a:xfrm rot="10800000" flipV="1">
            <a:off x="3559630" y="-706218"/>
            <a:ext cx="2381814" cy="2388515"/>
          </a:xfrm>
          <a:custGeom>
            <a:avLst/>
            <a:gdLst>
              <a:gd name="connsiteX0" fmla="*/ 2374901 w 2381814"/>
              <a:gd name="connsiteY0" fmla="*/ 2388515 h 2388515"/>
              <a:gd name="connsiteX1" fmla="*/ 0 w 2381814"/>
              <a:gd name="connsiteY1" fmla="*/ 2388515 h 2388515"/>
              <a:gd name="connsiteX2" fmla="*/ 0 w 2381814"/>
              <a:gd name="connsiteY2" fmla="*/ 0 h 2388515"/>
              <a:gd name="connsiteX3" fmla="*/ 183774 w 2381814"/>
              <a:gd name="connsiteY3" fmla="*/ 5904 h 2388515"/>
              <a:gd name="connsiteX4" fmla="*/ 1186376 w 2381814"/>
              <a:gd name="connsiteY4" fmla="*/ 1172829 h 2388515"/>
              <a:gd name="connsiteX5" fmla="*/ 2374901 w 2381814"/>
              <a:gd name="connsiteY5" fmla="*/ 2388515 h 238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814" h="2388515">
                <a:moveTo>
                  <a:pt x="2374901" y="2388515"/>
                </a:moveTo>
                <a:lnTo>
                  <a:pt x="0" y="2388515"/>
                </a:lnTo>
                <a:lnTo>
                  <a:pt x="0" y="0"/>
                </a:lnTo>
                <a:lnTo>
                  <a:pt x="183774" y="5904"/>
                </a:lnTo>
                <a:cubicBezTo>
                  <a:pt x="1108669" y="81228"/>
                  <a:pt x="1092255" y="788562"/>
                  <a:pt x="1186376" y="1172829"/>
                </a:cubicBezTo>
                <a:cubicBezTo>
                  <a:pt x="1286771" y="1582714"/>
                  <a:pt x="2483111" y="1705255"/>
                  <a:pt x="2374901" y="2388515"/>
                </a:cubicBezTo>
                <a:close/>
              </a:path>
            </a:pathLst>
          </a:custGeom>
          <a:solidFill>
            <a:srgbClr val="3F849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70C13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9A78776-852A-44E1-A21E-A320B582E294}"/>
              </a:ext>
            </a:extLst>
          </p:cNvPr>
          <p:cNvSpPr/>
          <p:nvPr/>
        </p:nvSpPr>
        <p:spPr>
          <a:xfrm rot="10800000" flipH="1" flipV="1">
            <a:off x="6257815" y="-706218"/>
            <a:ext cx="2381814" cy="2388515"/>
          </a:xfrm>
          <a:custGeom>
            <a:avLst/>
            <a:gdLst>
              <a:gd name="connsiteX0" fmla="*/ 2374901 w 2381814"/>
              <a:gd name="connsiteY0" fmla="*/ 2388515 h 2388515"/>
              <a:gd name="connsiteX1" fmla="*/ 0 w 2381814"/>
              <a:gd name="connsiteY1" fmla="*/ 2388515 h 2388515"/>
              <a:gd name="connsiteX2" fmla="*/ 0 w 2381814"/>
              <a:gd name="connsiteY2" fmla="*/ 0 h 2388515"/>
              <a:gd name="connsiteX3" fmla="*/ 183774 w 2381814"/>
              <a:gd name="connsiteY3" fmla="*/ 5904 h 2388515"/>
              <a:gd name="connsiteX4" fmla="*/ 1186376 w 2381814"/>
              <a:gd name="connsiteY4" fmla="*/ 1172829 h 2388515"/>
              <a:gd name="connsiteX5" fmla="*/ 2374901 w 2381814"/>
              <a:gd name="connsiteY5" fmla="*/ 2388515 h 238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1814" h="2388515">
                <a:moveTo>
                  <a:pt x="2374901" y="2388515"/>
                </a:moveTo>
                <a:lnTo>
                  <a:pt x="0" y="2388515"/>
                </a:lnTo>
                <a:lnTo>
                  <a:pt x="0" y="0"/>
                </a:lnTo>
                <a:lnTo>
                  <a:pt x="183774" y="5904"/>
                </a:lnTo>
                <a:cubicBezTo>
                  <a:pt x="1108669" y="81228"/>
                  <a:pt x="1092255" y="788562"/>
                  <a:pt x="1186376" y="1172829"/>
                </a:cubicBezTo>
                <a:cubicBezTo>
                  <a:pt x="1286771" y="1582714"/>
                  <a:pt x="2483111" y="1705255"/>
                  <a:pt x="2374901" y="2388515"/>
                </a:cubicBezTo>
                <a:close/>
              </a:path>
            </a:pathLst>
          </a:custGeom>
          <a:solidFill>
            <a:srgbClr val="3F849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070C13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F035E1-AF33-46A9-996F-A0E4AEB86B1B}"/>
              </a:ext>
            </a:extLst>
          </p:cNvPr>
          <p:cNvSpPr txBox="1"/>
          <p:nvPr/>
        </p:nvSpPr>
        <p:spPr>
          <a:xfrm>
            <a:off x="3925926" y="2075756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70C1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 panose="00000500000000000000" pitchFamily="50" charset="0"/>
              </a:rPr>
              <a:t>INSERT YOUR TITLE 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441D0C-7937-46DF-8A37-0B88F6C8D228}"/>
              </a:ext>
            </a:extLst>
          </p:cNvPr>
          <p:cNvSpPr txBox="1"/>
          <p:nvPr/>
        </p:nvSpPr>
        <p:spPr>
          <a:xfrm>
            <a:off x="8817241" y="2885302"/>
            <a:ext cx="279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1C23CD-A05E-452F-9DED-5A7281012295}"/>
              </a:ext>
            </a:extLst>
          </p:cNvPr>
          <p:cNvSpPr txBox="1"/>
          <p:nvPr/>
        </p:nvSpPr>
        <p:spPr>
          <a:xfrm>
            <a:off x="8918855" y="3229633"/>
            <a:ext cx="259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E151AA-0E8B-4198-A79B-D5F67325DD47}"/>
              </a:ext>
            </a:extLst>
          </p:cNvPr>
          <p:cNvSpPr txBox="1"/>
          <p:nvPr/>
        </p:nvSpPr>
        <p:spPr>
          <a:xfrm>
            <a:off x="7419117" y="5158920"/>
            <a:ext cx="279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3E26DB-EE70-4515-A514-8344E4251662}"/>
              </a:ext>
            </a:extLst>
          </p:cNvPr>
          <p:cNvSpPr txBox="1"/>
          <p:nvPr/>
        </p:nvSpPr>
        <p:spPr>
          <a:xfrm>
            <a:off x="7520731" y="5503251"/>
            <a:ext cx="259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F15F47-05B4-4116-A649-08924E640655}"/>
              </a:ext>
            </a:extLst>
          </p:cNvPr>
          <p:cNvSpPr txBox="1"/>
          <p:nvPr/>
        </p:nvSpPr>
        <p:spPr>
          <a:xfrm>
            <a:off x="4772884" y="5637517"/>
            <a:ext cx="279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C841CB-63C7-4DEF-9D51-B00E54573ACA}"/>
              </a:ext>
            </a:extLst>
          </p:cNvPr>
          <p:cNvSpPr txBox="1"/>
          <p:nvPr/>
        </p:nvSpPr>
        <p:spPr>
          <a:xfrm>
            <a:off x="4874498" y="5981848"/>
            <a:ext cx="259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66949E-BD3D-4FA5-A0DD-9B367E642483}"/>
              </a:ext>
            </a:extLst>
          </p:cNvPr>
          <p:cNvSpPr txBox="1"/>
          <p:nvPr/>
        </p:nvSpPr>
        <p:spPr>
          <a:xfrm>
            <a:off x="1923422" y="5158920"/>
            <a:ext cx="279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9DECD50-B79E-4A92-A4DD-053198F23BE4}"/>
              </a:ext>
            </a:extLst>
          </p:cNvPr>
          <p:cNvSpPr txBox="1"/>
          <p:nvPr/>
        </p:nvSpPr>
        <p:spPr>
          <a:xfrm>
            <a:off x="2025036" y="5503251"/>
            <a:ext cx="259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DC862A-6216-4D9F-8AE2-08C90CD199A8}"/>
              </a:ext>
            </a:extLst>
          </p:cNvPr>
          <p:cNvSpPr txBox="1"/>
          <p:nvPr/>
        </p:nvSpPr>
        <p:spPr>
          <a:xfrm>
            <a:off x="585770" y="2885302"/>
            <a:ext cx="279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your title here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837DF1-1009-4E72-B2C2-7D251EE5C00A}"/>
              </a:ext>
            </a:extLst>
          </p:cNvPr>
          <p:cNvSpPr txBox="1"/>
          <p:nvPr/>
        </p:nvSpPr>
        <p:spPr>
          <a:xfrm>
            <a:off x="687384" y="3229633"/>
            <a:ext cx="259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3076014-4CA6-4906-98FF-FB7887E6F107}"/>
              </a:ext>
            </a:extLst>
          </p:cNvPr>
          <p:cNvGrpSpPr/>
          <p:nvPr/>
        </p:nvGrpSpPr>
        <p:grpSpPr>
          <a:xfrm>
            <a:off x="9515021" y="1686299"/>
            <a:ext cx="1155700" cy="1155700"/>
            <a:chOff x="9515021" y="1686299"/>
            <a:chExt cx="1155700" cy="11557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809839-8D55-4893-A769-7641E3966360}"/>
                </a:ext>
              </a:extLst>
            </p:cNvPr>
            <p:cNvSpPr/>
            <p:nvPr/>
          </p:nvSpPr>
          <p:spPr>
            <a:xfrm flipV="1">
              <a:off x="9515021" y="1686299"/>
              <a:ext cx="1155700" cy="1155700"/>
            </a:xfrm>
            <a:prstGeom prst="ellipse">
              <a:avLst/>
            </a:prstGeom>
            <a:solidFill>
              <a:srgbClr val="3F849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F370ED6-0D32-4F90-9C04-2D7BBE3DA1E2}"/>
                </a:ext>
              </a:extLst>
            </p:cNvPr>
            <p:cNvSpPr/>
            <p:nvPr/>
          </p:nvSpPr>
          <p:spPr>
            <a:xfrm flipV="1">
              <a:off x="9658724" y="1830001"/>
              <a:ext cx="868295" cy="868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0611FBBA-4CCE-4D3F-B636-3EC58D3E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6381" y="2037658"/>
              <a:ext cx="452980" cy="45298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70D0DF-479E-400F-9430-74609FD3C6A6}"/>
              </a:ext>
            </a:extLst>
          </p:cNvPr>
          <p:cNvGrpSpPr/>
          <p:nvPr/>
        </p:nvGrpSpPr>
        <p:grpSpPr>
          <a:xfrm>
            <a:off x="1521279" y="1686299"/>
            <a:ext cx="1155700" cy="1155700"/>
            <a:chOff x="1521279" y="1686299"/>
            <a:chExt cx="1155700" cy="11557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127837-0225-4DF5-8B33-EC3B78E56186}"/>
                </a:ext>
              </a:extLst>
            </p:cNvPr>
            <p:cNvSpPr/>
            <p:nvPr/>
          </p:nvSpPr>
          <p:spPr>
            <a:xfrm flipV="1">
              <a:off x="1521279" y="1686299"/>
              <a:ext cx="1155700" cy="1155700"/>
            </a:xfrm>
            <a:prstGeom prst="ellipse">
              <a:avLst/>
            </a:prstGeom>
            <a:solidFill>
              <a:srgbClr val="3F849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AD4250-4694-4F61-BEC3-65E435B3B564}"/>
                </a:ext>
              </a:extLst>
            </p:cNvPr>
            <p:cNvSpPr/>
            <p:nvPr/>
          </p:nvSpPr>
          <p:spPr>
            <a:xfrm flipV="1">
              <a:off x="1664982" y="1830001"/>
              <a:ext cx="868295" cy="868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697D2E2A-2E98-47BC-B92E-DE4A3FF58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71039" y="1965659"/>
              <a:ext cx="639075" cy="537679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D3695C-86F2-4F6A-8962-68B22E0053BB}"/>
              </a:ext>
            </a:extLst>
          </p:cNvPr>
          <p:cNvGrpSpPr/>
          <p:nvPr/>
        </p:nvGrpSpPr>
        <p:grpSpPr>
          <a:xfrm>
            <a:off x="8068129" y="3794499"/>
            <a:ext cx="1155700" cy="1155700"/>
            <a:chOff x="8068129" y="3794499"/>
            <a:chExt cx="1155700" cy="11557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3C59DD-CD2D-45EE-8915-A3805865E79C}"/>
                </a:ext>
              </a:extLst>
            </p:cNvPr>
            <p:cNvSpPr/>
            <p:nvPr/>
          </p:nvSpPr>
          <p:spPr>
            <a:xfrm flipV="1">
              <a:off x="8068129" y="3794499"/>
              <a:ext cx="1155700" cy="11557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25F34-A082-4E9A-8837-7AB11829CD7E}"/>
                </a:ext>
              </a:extLst>
            </p:cNvPr>
            <p:cNvSpPr/>
            <p:nvPr/>
          </p:nvSpPr>
          <p:spPr>
            <a:xfrm flipV="1">
              <a:off x="8211832" y="3938201"/>
              <a:ext cx="868295" cy="868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956AE3E2-2F6B-4802-9426-BD6F8104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78460" y="4085273"/>
              <a:ext cx="542248" cy="54224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8813633-E928-4AB4-B9E3-A76B10392781}"/>
              </a:ext>
            </a:extLst>
          </p:cNvPr>
          <p:cNvGrpSpPr/>
          <p:nvPr/>
        </p:nvGrpSpPr>
        <p:grpSpPr>
          <a:xfrm>
            <a:off x="5518150" y="4416799"/>
            <a:ext cx="1155700" cy="1155700"/>
            <a:chOff x="5518150" y="4416799"/>
            <a:chExt cx="1155700" cy="1155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FDEB23-C84D-467B-987A-4FDB42C2C624}"/>
                </a:ext>
              </a:extLst>
            </p:cNvPr>
            <p:cNvSpPr/>
            <p:nvPr/>
          </p:nvSpPr>
          <p:spPr>
            <a:xfrm flipV="1">
              <a:off x="5518150" y="4416799"/>
              <a:ext cx="1155700" cy="1155700"/>
            </a:xfrm>
            <a:prstGeom prst="ellipse">
              <a:avLst/>
            </a:prstGeom>
            <a:solidFill>
              <a:srgbClr val="3F849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A42C5D-A6C3-4EF5-B4AC-CEE4F83DE25F}"/>
                </a:ext>
              </a:extLst>
            </p:cNvPr>
            <p:cNvSpPr/>
            <p:nvPr/>
          </p:nvSpPr>
          <p:spPr>
            <a:xfrm flipV="1">
              <a:off x="5665482" y="4560501"/>
              <a:ext cx="868295" cy="868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10546530-2660-4294-A1F5-BF21DAF2E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18985" y="4704402"/>
              <a:ext cx="523219" cy="52321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9E1CE30-4271-4465-9943-AC738114976C}"/>
              </a:ext>
            </a:extLst>
          </p:cNvPr>
          <p:cNvGrpSpPr/>
          <p:nvPr/>
        </p:nvGrpSpPr>
        <p:grpSpPr>
          <a:xfrm>
            <a:off x="2943679" y="3785878"/>
            <a:ext cx="1155700" cy="1155700"/>
            <a:chOff x="2943679" y="3785878"/>
            <a:chExt cx="1155700" cy="11557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DA693C-903A-4830-B429-928ED27A9F16}"/>
                </a:ext>
              </a:extLst>
            </p:cNvPr>
            <p:cNvSpPr/>
            <p:nvPr/>
          </p:nvSpPr>
          <p:spPr>
            <a:xfrm flipV="1">
              <a:off x="2943679" y="3785878"/>
              <a:ext cx="1155700" cy="11557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E2D771-D642-47BF-B6FE-7FD5C528252A}"/>
                </a:ext>
              </a:extLst>
            </p:cNvPr>
            <p:cNvSpPr/>
            <p:nvPr/>
          </p:nvSpPr>
          <p:spPr>
            <a:xfrm flipV="1">
              <a:off x="3100082" y="3938201"/>
              <a:ext cx="868295" cy="86829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70C13"/>
                </a:solidFill>
              </a:endParaRP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F9F889-C01D-4141-898E-FAFEBE031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24634" y="4083132"/>
              <a:ext cx="554690" cy="554690"/>
            </a:xfrm>
            <a:prstGeom prst="rect">
              <a:avLst/>
            </a:prstGeom>
          </p:spPr>
        </p:pic>
      </p:grpSp>
      <p:sp>
        <p:nvSpPr>
          <p:cNvPr id="85" name="Slide Number Placeholder 3">
            <a:extLst>
              <a:ext uri="{FF2B5EF4-FFF2-40B4-BE49-F238E27FC236}">
                <a16:creationId xmlns:a16="http://schemas.microsoft.com/office/drawing/2014/main" id="{ADB41C4D-7643-4556-81E8-BF17000D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6492875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mtClean="0"/>
              <a:pPr algn="l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7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2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5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9" grpId="0" animBg="1"/>
      <p:bldP spid="60" grpId="0" animBg="1"/>
      <p:bldP spid="57" grpId="0"/>
      <p:bldP spid="63" grpId="0"/>
      <p:bldP spid="64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C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1B434E84-A72A-4E52-9692-2291F92A21D1}"/>
              </a:ext>
            </a:extLst>
          </p:cNvPr>
          <p:cNvSpPr/>
          <p:nvPr/>
        </p:nvSpPr>
        <p:spPr>
          <a:xfrm>
            <a:off x="914401" y="2112736"/>
            <a:ext cx="3398236" cy="1966247"/>
          </a:xfrm>
          <a:prstGeom prst="parallelogram">
            <a:avLst/>
          </a:prstGeom>
          <a:solidFill>
            <a:srgbClr val="3F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3DBF6E-CCEB-49F4-8CF8-30AA9AC4BDED}"/>
              </a:ext>
            </a:extLst>
          </p:cNvPr>
          <p:cNvSpPr txBox="1"/>
          <p:nvPr/>
        </p:nvSpPr>
        <p:spPr>
          <a:xfrm>
            <a:off x="1359513" y="4169773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849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JOB TITLE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ACA1E-FE1A-4904-A772-4D5D64040490}"/>
              </a:ext>
            </a:extLst>
          </p:cNvPr>
          <p:cNvSpPr/>
          <p:nvPr/>
        </p:nvSpPr>
        <p:spPr>
          <a:xfrm>
            <a:off x="1457837" y="5585545"/>
            <a:ext cx="1593780" cy="363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Square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button</a:t>
            </a:r>
            <a:endParaRPr lang="lt-LT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0F519089-33B1-46B7-A52E-BF1B2CE625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" b="52120"/>
          <a:stretch/>
        </p:blipFill>
        <p:spPr>
          <a:xfrm>
            <a:off x="1457837" y="2232183"/>
            <a:ext cx="2854800" cy="1846800"/>
          </a:xfrm>
          <a:prstGeom prst="parallelogram">
            <a:avLst/>
          </a:prstGeom>
          <a:ln w="31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118BFE-8FC0-4935-8DD8-B0E1E58DF72D}"/>
              </a:ext>
            </a:extLst>
          </p:cNvPr>
          <p:cNvSpPr txBox="1"/>
          <p:nvPr/>
        </p:nvSpPr>
        <p:spPr>
          <a:xfrm>
            <a:off x="1359513" y="4539105"/>
            <a:ext cx="1417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 LAST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B3D93-67F7-4779-ADB8-AAA0767D9CD5}"/>
              </a:ext>
            </a:extLst>
          </p:cNvPr>
          <p:cNvSpPr txBox="1"/>
          <p:nvPr/>
        </p:nvSpPr>
        <p:spPr>
          <a:xfrm>
            <a:off x="1359512" y="4816104"/>
            <a:ext cx="2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D7E3F0B-7915-4A26-A9E2-ED93A610BE52}"/>
              </a:ext>
            </a:extLst>
          </p:cNvPr>
          <p:cNvSpPr/>
          <p:nvPr/>
        </p:nvSpPr>
        <p:spPr>
          <a:xfrm>
            <a:off x="4509930" y="2112736"/>
            <a:ext cx="3398236" cy="1966247"/>
          </a:xfrm>
          <a:prstGeom prst="parallelogram">
            <a:avLst/>
          </a:prstGeom>
          <a:solidFill>
            <a:srgbClr val="3F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687E3-DF40-4107-9AD3-2F1F2409A2D9}"/>
              </a:ext>
            </a:extLst>
          </p:cNvPr>
          <p:cNvSpPr txBox="1"/>
          <p:nvPr/>
        </p:nvSpPr>
        <p:spPr>
          <a:xfrm>
            <a:off x="4955042" y="4169773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849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JOB TITLE HERE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A46370-DACD-437A-9DB3-813D2EBCAF65}"/>
              </a:ext>
            </a:extLst>
          </p:cNvPr>
          <p:cNvSpPr/>
          <p:nvPr/>
        </p:nvSpPr>
        <p:spPr>
          <a:xfrm>
            <a:off x="5053366" y="5585545"/>
            <a:ext cx="1593780" cy="363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Square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button</a:t>
            </a:r>
            <a:endParaRPr lang="lt-LT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798DACAA-4321-43FD-8CB5-A58FBE7641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7" b="46121"/>
          <a:stretch/>
        </p:blipFill>
        <p:spPr>
          <a:xfrm>
            <a:off x="5053366" y="2232183"/>
            <a:ext cx="2854800" cy="1846800"/>
          </a:xfrm>
          <a:prstGeom prst="parallelogram">
            <a:avLst/>
          </a:prstGeom>
          <a:ln w="3175"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6D23CE-EB9C-4091-9807-83FBD89C2318}"/>
              </a:ext>
            </a:extLst>
          </p:cNvPr>
          <p:cNvSpPr txBox="1"/>
          <p:nvPr/>
        </p:nvSpPr>
        <p:spPr>
          <a:xfrm>
            <a:off x="4955042" y="4539105"/>
            <a:ext cx="1417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 LAST 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97032-D2A5-4181-A144-EF6781EBB9AA}"/>
              </a:ext>
            </a:extLst>
          </p:cNvPr>
          <p:cNvSpPr txBox="1"/>
          <p:nvPr/>
        </p:nvSpPr>
        <p:spPr>
          <a:xfrm>
            <a:off x="4955041" y="4816104"/>
            <a:ext cx="2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C064B3A-6FE7-4C6E-A6A6-31CA8E747BFA}"/>
              </a:ext>
            </a:extLst>
          </p:cNvPr>
          <p:cNvSpPr/>
          <p:nvPr/>
        </p:nvSpPr>
        <p:spPr>
          <a:xfrm>
            <a:off x="8105460" y="2112736"/>
            <a:ext cx="3398236" cy="1966247"/>
          </a:xfrm>
          <a:prstGeom prst="parallelogram">
            <a:avLst/>
          </a:prstGeom>
          <a:solidFill>
            <a:srgbClr val="3F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4CFC3-1F9A-453B-818E-58BA7845EE90}"/>
              </a:ext>
            </a:extLst>
          </p:cNvPr>
          <p:cNvSpPr txBox="1"/>
          <p:nvPr/>
        </p:nvSpPr>
        <p:spPr>
          <a:xfrm>
            <a:off x="8550572" y="4169773"/>
            <a:ext cx="272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849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INSERT 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D0DA4-C47B-41DB-BBD8-0ACEBC8C9779}"/>
              </a:ext>
            </a:extLst>
          </p:cNvPr>
          <p:cNvSpPr/>
          <p:nvPr/>
        </p:nvSpPr>
        <p:spPr>
          <a:xfrm>
            <a:off x="8648896" y="5585545"/>
            <a:ext cx="1593780" cy="36379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</a:rPr>
              <a:t>Square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button</a:t>
            </a:r>
            <a:endParaRPr lang="lt-LT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Placeholder 9">
            <a:extLst>
              <a:ext uri="{FF2B5EF4-FFF2-40B4-BE49-F238E27FC236}">
                <a16:creationId xmlns:a16="http://schemas.microsoft.com/office/drawing/2014/main" id="{A82C74CC-C85F-43EB-AB3E-B1B866879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1" r="3272" b="21199"/>
          <a:stretch/>
        </p:blipFill>
        <p:spPr>
          <a:xfrm>
            <a:off x="8648896" y="2232183"/>
            <a:ext cx="2854800" cy="1846800"/>
          </a:xfrm>
          <a:prstGeom prst="parallelogram">
            <a:avLst/>
          </a:prstGeom>
          <a:ln w="3175"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E5DF68-2A82-4213-BCCB-113EFF769785}"/>
              </a:ext>
            </a:extLst>
          </p:cNvPr>
          <p:cNvSpPr txBox="1"/>
          <p:nvPr/>
        </p:nvSpPr>
        <p:spPr>
          <a:xfrm>
            <a:off x="8550572" y="4539105"/>
            <a:ext cx="1417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 LAST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59E742-1871-433E-81AF-BC462E50AA7F}"/>
              </a:ext>
            </a:extLst>
          </p:cNvPr>
          <p:cNvSpPr txBox="1"/>
          <p:nvPr/>
        </p:nvSpPr>
        <p:spPr>
          <a:xfrm>
            <a:off x="8550571" y="4816104"/>
            <a:ext cx="2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Insert your text here. Insert your text here. Insert your text here.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ABFC3E-0381-4E32-8DFF-712732DCB6FD}"/>
              </a:ext>
            </a:extLst>
          </p:cNvPr>
          <p:cNvSpPr txBox="1"/>
          <p:nvPr/>
        </p:nvSpPr>
        <p:spPr>
          <a:xfrm>
            <a:off x="2350787" y="293049"/>
            <a:ext cx="7490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3F849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 panose="00000500000000000000" pitchFamily="50" charset="0"/>
              </a:rPr>
              <a:t>Our team members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B5CD82F7-E9EC-48F0-8180-6C987177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6492875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mtClean="0"/>
              <a:pPr algn="l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1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4" grpId="0" animBg="1"/>
      <p:bldP spid="6" grpId="0"/>
      <p:bldP spid="7" grpId="0"/>
      <p:bldP spid="13" grpId="0" animBg="1"/>
      <p:bldP spid="14" grpId="0"/>
      <p:bldP spid="15" grpId="0" animBg="1"/>
      <p:bldP spid="17" grpId="0"/>
      <p:bldP spid="18" grpId="0"/>
      <p:bldP spid="20" grpId="0" animBg="1"/>
      <p:bldP spid="21" grpId="0"/>
      <p:bldP spid="22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D383FCB-10C8-4F4C-A278-070BFF9A38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8" t="8664" r="19461" b="20149"/>
          <a:stretch/>
        </p:blipFill>
        <p:spPr>
          <a:xfrm>
            <a:off x="4743450" y="0"/>
            <a:ext cx="7448550" cy="6858000"/>
          </a:xfr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405417F4-F9AE-4870-8B8C-144077B13373}"/>
              </a:ext>
            </a:extLst>
          </p:cNvPr>
          <p:cNvSpPr/>
          <p:nvPr/>
        </p:nvSpPr>
        <p:spPr>
          <a:xfrm>
            <a:off x="-694081" y="123076"/>
            <a:ext cx="6667499" cy="1966247"/>
          </a:xfrm>
          <a:prstGeom prst="parallelogram">
            <a:avLst/>
          </a:prstGeom>
          <a:solidFill>
            <a:srgbClr val="3F8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51AEE0-5FCD-4180-8DC6-9116A845107B}"/>
              </a:ext>
            </a:extLst>
          </p:cNvPr>
          <p:cNvGrpSpPr/>
          <p:nvPr/>
        </p:nvGrpSpPr>
        <p:grpSpPr>
          <a:xfrm>
            <a:off x="512734" y="3399972"/>
            <a:ext cx="3322620" cy="674905"/>
            <a:chOff x="971551" y="6151600"/>
            <a:chExt cx="3913709" cy="79497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B5ED28F-2D4C-4598-9E9A-7CADE432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551" y="6151600"/>
              <a:ext cx="794970" cy="7949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6FE1AF-C26C-43CB-98B4-50F4924C6F24}"/>
                </a:ext>
              </a:extLst>
            </p:cNvPr>
            <p:cNvSpPr txBox="1"/>
            <p:nvPr/>
          </p:nvSpPr>
          <p:spPr>
            <a:xfrm>
              <a:off x="1902979" y="6242500"/>
              <a:ext cx="2982281" cy="435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  <a:cs typeface="Poppins" panose="00000500000000000000" pitchFamily="50" charset="0"/>
                </a:rPr>
                <a:t>Instagram account ID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E9FE6-FAA7-4008-9EC6-0523424332F8}"/>
              </a:ext>
            </a:extLst>
          </p:cNvPr>
          <p:cNvGrpSpPr/>
          <p:nvPr/>
        </p:nvGrpSpPr>
        <p:grpSpPr>
          <a:xfrm>
            <a:off x="582025" y="4169214"/>
            <a:ext cx="3188176" cy="502096"/>
            <a:chOff x="4763521" y="6093476"/>
            <a:chExt cx="3755349" cy="59142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523E1ED-515B-48FB-B09E-E3CFD74D5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6493"/>
            <a:stretch/>
          </p:blipFill>
          <p:spPr>
            <a:xfrm>
              <a:off x="4763521" y="6093476"/>
              <a:ext cx="708227" cy="5914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7BEFE9-50E0-47C9-9EBA-1BA811BFC7CC}"/>
                </a:ext>
              </a:extLst>
            </p:cNvPr>
            <p:cNvSpPr txBox="1"/>
            <p:nvPr/>
          </p:nvSpPr>
          <p:spPr>
            <a:xfrm>
              <a:off x="5536588" y="6183278"/>
              <a:ext cx="2982282" cy="435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  <a:cs typeface="Poppins" panose="00000500000000000000" pitchFamily="50" charset="0"/>
                </a:rPr>
                <a:t>09999999999</a:t>
              </a:r>
              <a:endParaRPr lang="en-US" dirty="0">
                <a:cs typeface="Poppins" panose="000005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A4229A-C643-4B1F-996A-48607A48D278}"/>
              </a:ext>
            </a:extLst>
          </p:cNvPr>
          <p:cNvGrpSpPr/>
          <p:nvPr/>
        </p:nvGrpSpPr>
        <p:grpSpPr>
          <a:xfrm>
            <a:off x="383486" y="4830347"/>
            <a:ext cx="3451869" cy="945017"/>
            <a:chOff x="383486" y="4830347"/>
            <a:chExt cx="3451869" cy="9450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750119-2BDE-47CF-AE6E-0B41E3C4B224}"/>
                </a:ext>
              </a:extLst>
            </p:cNvPr>
            <p:cNvSpPr txBox="1"/>
            <p:nvPr/>
          </p:nvSpPr>
          <p:spPr>
            <a:xfrm>
              <a:off x="1303488" y="5041274"/>
              <a:ext cx="2531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  <a:cs typeface="Poppins" panose="00000500000000000000" pitchFamily="50" charset="0"/>
                </a:rPr>
                <a:t>www.samplesite.com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A72B257-53AA-482E-892A-0677EB73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486" y="4830347"/>
              <a:ext cx="945017" cy="94501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F9B768-F73A-45E0-BF46-459515C913D3}"/>
              </a:ext>
            </a:extLst>
          </p:cNvPr>
          <p:cNvGrpSpPr/>
          <p:nvPr/>
        </p:nvGrpSpPr>
        <p:grpSpPr>
          <a:xfrm>
            <a:off x="462038" y="5762596"/>
            <a:ext cx="4008362" cy="776297"/>
            <a:chOff x="462038" y="5762596"/>
            <a:chExt cx="4008362" cy="776297"/>
          </a:xfrm>
        </p:grpSpPr>
        <p:pic>
          <p:nvPicPr>
            <p:cNvPr id="18" name="Graphic 17" descr="Marker with solid fill">
              <a:extLst>
                <a:ext uri="{FF2B5EF4-FFF2-40B4-BE49-F238E27FC236}">
                  <a16:creationId xmlns:a16="http://schemas.microsoft.com/office/drawing/2014/main" id="{6CA0648A-55B5-4AB3-85B1-A471DCB1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2038" y="5762596"/>
              <a:ext cx="776297" cy="7762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D7021D-7FD8-4967-8DB5-C0AC9A2E814E}"/>
                </a:ext>
              </a:extLst>
            </p:cNvPr>
            <p:cNvSpPr txBox="1"/>
            <p:nvPr/>
          </p:nvSpPr>
          <p:spPr>
            <a:xfrm>
              <a:off x="1303488" y="5894422"/>
              <a:ext cx="3166912" cy="4445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dirty="0">
                  <a:latin typeface="+mj-lt"/>
                  <a:cs typeface="Poppins" panose="00000500000000000000" pitchFamily="50" charset="0"/>
                </a:rPr>
                <a:t>United </a:t>
              </a:r>
              <a:r>
                <a:rPr lang="en-US" dirty="0" err="1">
                  <a:latin typeface="+mj-lt"/>
                  <a:cs typeface="Poppins" panose="00000500000000000000" pitchFamily="50" charset="0"/>
                </a:rPr>
                <a:t>States,United</a:t>
              </a:r>
              <a:r>
                <a:rPr lang="en-US" dirty="0">
                  <a:latin typeface="+mj-lt"/>
                  <a:cs typeface="Poppins" panose="00000500000000000000" pitchFamily="50" charset="0"/>
                </a:rPr>
                <a:t> States of </a:t>
              </a:r>
              <a:r>
                <a:rPr lang="en-US" dirty="0" err="1">
                  <a:latin typeface="+mj-lt"/>
                  <a:cs typeface="Poppins" panose="00000500000000000000" pitchFamily="50" charset="0"/>
                </a:rPr>
                <a:t>America,USA</a:t>
              </a:r>
              <a:endParaRPr lang="en-US" dirty="0">
                <a:latin typeface="+mj-lt"/>
                <a:cs typeface="Poppins" panose="00000500000000000000" pitchFamily="50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39FC5DB-4041-4F42-A06F-9474CF3EC422}"/>
              </a:ext>
            </a:extLst>
          </p:cNvPr>
          <p:cNvSpPr txBox="1"/>
          <p:nvPr/>
        </p:nvSpPr>
        <p:spPr>
          <a:xfrm>
            <a:off x="535886" y="413087"/>
            <a:ext cx="489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" panose="00000500000000000000" pitchFamily="50" charset="0"/>
              </a:rPr>
              <a:t>Contact us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7BC9D04E-8069-4343-83D7-6CF14AE6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6492875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mtClean="0">
                <a:solidFill>
                  <a:schemeClr val="tx1"/>
                </a:solidFill>
              </a:rPr>
              <a:pPr algn="l"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321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Segoe UI Semibold</vt:lpstr>
      <vt:lpstr>Segoe UI Light</vt:lpstr>
      <vt:lpstr>Arial</vt:lpstr>
      <vt:lpstr>Segoe UI Black</vt:lpstr>
      <vt:lpstr>Georgia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39</cp:revision>
  <dcterms:created xsi:type="dcterms:W3CDTF">2022-03-29T05:56:41Z</dcterms:created>
  <dcterms:modified xsi:type="dcterms:W3CDTF">2022-03-29T09:32:26Z</dcterms:modified>
</cp:coreProperties>
</file>